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82" r:id="rId6"/>
    <p:sldId id="274" r:id="rId7"/>
    <p:sldId id="277" r:id="rId8"/>
    <p:sldId id="281" r:id="rId9"/>
    <p:sldId id="275" r:id="rId10"/>
    <p:sldId id="263" r:id="rId11"/>
    <p:sldId id="264" r:id="rId12"/>
    <p:sldId id="265" r:id="rId13"/>
    <p:sldId id="266" r:id="rId14"/>
    <p:sldId id="267" r:id="rId15"/>
    <p:sldId id="268" r:id="rId16"/>
    <p:sldId id="269" r:id="rId17"/>
    <p:sldId id="272" r:id="rId18"/>
    <p:sldId id="270" r:id="rId19"/>
    <p:sldId id="278" r:id="rId20"/>
    <p:sldId id="279" r:id="rId21"/>
    <p:sldId id="28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1FF"/>
    <a:srgbClr val="A7FF00"/>
    <a:srgbClr val="000644"/>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EFC22-DCB5-41AD-90E8-92A260C96BC4}" v="31" dt="2023-02-14T09:25:11.742"/>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309" autoAdjust="0"/>
  </p:normalViewPr>
  <p:slideViewPr>
    <p:cSldViewPr snapToGrid="0">
      <p:cViewPr varScale="1">
        <p:scale>
          <a:sx n="39" d="100"/>
          <a:sy n="39" d="100"/>
        </p:scale>
        <p:origin x="96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591EFC22-DCB5-41AD-90E8-92A260C96BC4}"/>
    <pc:docChg chg="undo custSel addSld delSld modSld sldOrd">
      <pc:chgData name="Pascalle Cup" userId="abbe84a0-611b-406e-b251-e8b4b71c069a" providerId="ADAL" clId="{591EFC22-DCB5-41AD-90E8-92A260C96BC4}" dt="2023-02-14T09:25:25.537" v="1595" actId="20577"/>
      <pc:docMkLst>
        <pc:docMk/>
      </pc:docMkLst>
      <pc:sldChg chg="modSp mod">
        <pc:chgData name="Pascalle Cup" userId="abbe84a0-611b-406e-b251-e8b4b71c069a" providerId="ADAL" clId="{591EFC22-DCB5-41AD-90E8-92A260C96BC4}" dt="2023-02-14T09:22:43.416" v="1545" actId="20577"/>
        <pc:sldMkLst>
          <pc:docMk/>
          <pc:sldMk cId="3427332459" sldId="257"/>
        </pc:sldMkLst>
        <pc:spChg chg="mod">
          <ac:chgData name="Pascalle Cup" userId="abbe84a0-611b-406e-b251-e8b4b71c069a" providerId="ADAL" clId="{591EFC22-DCB5-41AD-90E8-92A260C96BC4}" dt="2023-02-14T09:22:43.416" v="1545" actId="20577"/>
          <ac:spMkLst>
            <pc:docMk/>
            <pc:sldMk cId="3427332459" sldId="257"/>
            <ac:spMk id="2" creationId="{CE89699B-12C7-4C20-AA97-A0E263853E94}"/>
          </ac:spMkLst>
        </pc:spChg>
      </pc:sldChg>
      <pc:sldChg chg="addSp delSp modSp mod modNotesTx">
        <pc:chgData name="Pascalle Cup" userId="abbe84a0-611b-406e-b251-e8b4b71c069a" providerId="ADAL" clId="{591EFC22-DCB5-41AD-90E8-92A260C96BC4}" dt="2023-02-14T08:39:33.757" v="852" actId="207"/>
        <pc:sldMkLst>
          <pc:docMk/>
          <pc:sldMk cId="445750867" sldId="263"/>
        </pc:sldMkLst>
        <pc:spChg chg="mod">
          <ac:chgData name="Pascalle Cup" userId="abbe84a0-611b-406e-b251-e8b4b71c069a" providerId="ADAL" clId="{591EFC22-DCB5-41AD-90E8-92A260C96BC4}" dt="2023-02-14T08:39:33.757" v="852" actId="207"/>
          <ac:spMkLst>
            <pc:docMk/>
            <pc:sldMk cId="445750867" sldId="263"/>
            <ac:spMk id="2" creationId="{58BCBD51-2609-F547-9425-96855AF0F497}"/>
          </ac:spMkLst>
        </pc:spChg>
        <pc:spChg chg="add del mod">
          <ac:chgData name="Pascalle Cup" userId="abbe84a0-611b-406e-b251-e8b4b71c069a" providerId="ADAL" clId="{591EFC22-DCB5-41AD-90E8-92A260C96BC4}" dt="2023-02-14T08:37:39.839" v="742"/>
          <ac:spMkLst>
            <pc:docMk/>
            <pc:sldMk cId="445750867" sldId="263"/>
            <ac:spMk id="3" creationId="{C427E1D4-2CB4-383C-AFAD-973318AA20E3}"/>
          </ac:spMkLst>
        </pc:spChg>
        <pc:spChg chg="mod">
          <ac:chgData name="Pascalle Cup" userId="abbe84a0-611b-406e-b251-e8b4b71c069a" providerId="ADAL" clId="{591EFC22-DCB5-41AD-90E8-92A260C96BC4}" dt="2023-02-14T08:38:40.724" v="761" actId="20577"/>
          <ac:spMkLst>
            <pc:docMk/>
            <pc:sldMk cId="445750867" sldId="263"/>
            <ac:spMk id="4" creationId="{CF2BD07A-12B8-EC44-B2A3-22B18BC2F7CF}"/>
          </ac:spMkLst>
        </pc:spChg>
        <pc:spChg chg="add mod">
          <ac:chgData name="Pascalle Cup" userId="abbe84a0-611b-406e-b251-e8b4b71c069a" providerId="ADAL" clId="{591EFC22-DCB5-41AD-90E8-92A260C96BC4}" dt="2023-02-14T08:39:22.407" v="851" actId="1076"/>
          <ac:spMkLst>
            <pc:docMk/>
            <pc:sldMk cId="445750867" sldId="263"/>
            <ac:spMk id="5" creationId="{D55CB21E-326E-4358-CA90-BD8A5CAEB9C7}"/>
          </ac:spMkLst>
        </pc:spChg>
      </pc:sldChg>
      <pc:sldChg chg="addSp delSp modSp del mod">
        <pc:chgData name="Pascalle Cup" userId="abbe84a0-611b-406e-b251-e8b4b71c069a" providerId="ADAL" clId="{591EFC22-DCB5-41AD-90E8-92A260C96BC4}" dt="2023-02-14T08:38:14.114" v="754" actId="47"/>
        <pc:sldMkLst>
          <pc:docMk/>
          <pc:sldMk cId="2897951223" sldId="273"/>
        </pc:sldMkLst>
        <pc:spChg chg="del">
          <ac:chgData name="Pascalle Cup" userId="abbe84a0-611b-406e-b251-e8b4b71c069a" providerId="ADAL" clId="{591EFC22-DCB5-41AD-90E8-92A260C96BC4}" dt="2023-02-14T08:37:01.063" v="728" actId="478"/>
          <ac:spMkLst>
            <pc:docMk/>
            <pc:sldMk cId="2897951223" sldId="273"/>
            <ac:spMk id="2" creationId="{DC6D836B-C57C-4304-BB9B-31E99C03634A}"/>
          </ac:spMkLst>
        </pc:spChg>
        <pc:spChg chg="add del mod">
          <ac:chgData name="Pascalle Cup" userId="abbe84a0-611b-406e-b251-e8b4b71c069a" providerId="ADAL" clId="{591EFC22-DCB5-41AD-90E8-92A260C96BC4}" dt="2023-02-14T08:38:09.746" v="752" actId="21"/>
          <ac:spMkLst>
            <pc:docMk/>
            <pc:sldMk cId="2897951223" sldId="273"/>
            <ac:spMk id="3" creationId="{A60CDDBB-344D-44C6-A330-B219AF93BA78}"/>
          </ac:spMkLst>
        </pc:spChg>
        <pc:spChg chg="add del mod">
          <ac:chgData name="Pascalle Cup" userId="abbe84a0-611b-406e-b251-e8b4b71c069a" providerId="ADAL" clId="{591EFC22-DCB5-41AD-90E8-92A260C96BC4}" dt="2023-02-14T08:37:56.954" v="750" actId="21"/>
          <ac:spMkLst>
            <pc:docMk/>
            <pc:sldMk cId="2897951223" sldId="273"/>
            <ac:spMk id="5" creationId="{1EF46EE6-CAC7-335C-9FA3-467E75344BC7}"/>
          </ac:spMkLst>
        </pc:spChg>
      </pc:sldChg>
      <pc:sldChg chg="addSp delSp modSp new mod modNotesTx">
        <pc:chgData name="Pascalle Cup" userId="abbe84a0-611b-406e-b251-e8b4b71c069a" providerId="ADAL" clId="{591EFC22-DCB5-41AD-90E8-92A260C96BC4}" dt="2023-02-14T08:33:34.578" v="388" actId="313"/>
        <pc:sldMkLst>
          <pc:docMk/>
          <pc:sldMk cId="1889827549" sldId="274"/>
        </pc:sldMkLst>
        <pc:spChg chg="del mod">
          <ac:chgData name="Pascalle Cup" userId="abbe84a0-611b-406e-b251-e8b4b71c069a" providerId="ADAL" clId="{591EFC22-DCB5-41AD-90E8-92A260C96BC4}" dt="2023-02-14T08:30:39.947" v="109" actId="21"/>
          <ac:spMkLst>
            <pc:docMk/>
            <pc:sldMk cId="1889827549" sldId="274"/>
            <ac:spMk id="2" creationId="{E4B912A3-018A-9FDC-E6BD-E86165C38415}"/>
          </ac:spMkLst>
        </pc:spChg>
        <pc:spChg chg="add mod">
          <ac:chgData name="Pascalle Cup" userId="abbe84a0-611b-406e-b251-e8b4b71c069a" providerId="ADAL" clId="{591EFC22-DCB5-41AD-90E8-92A260C96BC4}" dt="2023-02-14T08:31:00.127" v="115" actId="1076"/>
          <ac:spMkLst>
            <pc:docMk/>
            <pc:sldMk cId="1889827549" sldId="274"/>
            <ac:spMk id="3" creationId="{3295457D-139C-F5B3-AFD4-FC85534B829B}"/>
          </ac:spMkLst>
        </pc:spChg>
        <pc:spChg chg="add del mod">
          <ac:chgData name="Pascalle Cup" userId="abbe84a0-611b-406e-b251-e8b4b71c069a" providerId="ADAL" clId="{591EFC22-DCB5-41AD-90E8-92A260C96BC4}" dt="2023-02-14T08:30:49.633" v="112" actId="478"/>
          <ac:spMkLst>
            <pc:docMk/>
            <pc:sldMk cId="1889827549" sldId="274"/>
            <ac:spMk id="5" creationId="{3240ACAA-F1FA-BF86-ACF2-5599E5FD583E}"/>
          </ac:spMkLst>
        </pc:spChg>
      </pc:sldChg>
      <pc:sldChg chg="addSp delSp modSp new mod setBg modAnim modNotesTx">
        <pc:chgData name="Pascalle Cup" userId="abbe84a0-611b-406e-b251-e8b4b71c069a" providerId="ADAL" clId="{591EFC22-DCB5-41AD-90E8-92A260C96BC4}" dt="2023-02-14T09:23:21.500" v="1560" actId="20577"/>
        <pc:sldMkLst>
          <pc:docMk/>
          <pc:sldMk cId="1025311363" sldId="275"/>
        </pc:sldMkLst>
        <pc:spChg chg="del">
          <ac:chgData name="Pascalle Cup" userId="abbe84a0-611b-406e-b251-e8b4b71c069a" providerId="ADAL" clId="{591EFC22-DCB5-41AD-90E8-92A260C96BC4}" dt="2023-02-14T08:30:45.624" v="111"/>
          <ac:spMkLst>
            <pc:docMk/>
            <pc:sldMk cId="1025311363" sldId="275"/>
            <ac:spMk id="2" creationId="{5C8A32BB-613E-AAC9-DE3F-B4BC3AD8845E}"/>
          </ac:spMkLst>
        </pc:spChg>
        <pc:spChg chg="add mod">
          <ac:chgData name="Pascalle Cup" userId="abbe84a0-611b-406e-b251-e8b4b71c069a" providerId="ADAL" clId="{591EFC22-DCB5-41AD-90E8-92A260C96BC4}" dt="2023-02-14T08:34:44.717" v="503" actId="26606"/>
          <ac:spMkLst>
            <pc:docMk/>
            <pc:sldMk cId="1025311363" sldId="275"/>
            <ac:spMk id="3" creationId="{8E10FF1A-A5C2-9A2D-07B6-D0BD0114902F}"/>
          </ac:spMkLst>
        </pc:spChg>
        <pc:spChg chg="add mod">
          <ac:chgData name="Pascalle Cup" userId="abbe84a0-611b-406e-b251-e8b4b71c069a" providerId="ADAL" clId="{591EFC22-DCB5-41AD-90E8-92A260C96BC4}" dt="2023-02-14T09:23:21.500" v="1560" actId="20577"/>
          <ac:spMkLst>
            <pc:docMk/>
            <pc:sldMk cId="1025311363" sldId="275"/>
            <ac:spMk id="4" creationId="{10E28A91-07AB-D16C-BFBD-176A3CA36424}"/>
          </ac:spMkLst>
        </pc:spChg>
        <pc:spChg chg="add mod">
          <ac:chgData name="Pascalle Cup" userId="abbe84a0-611b-406e-b251-e8b4b71c069a" providerId="ADAL" clId="{591EFC22-DCB5-41AD-90E8-92A260C96BC4}" dt="2023-02-14T09:20:09.998" v="1526" actId="1076"/>
          <ac:spMkLst>
            <pc:docMk/>
            <pc:sldMk cId="1025311363" sldId="275"/>
            <ac:spMk id="6" creationId="{31AFF1F6-BAFD-24EC-950A-D5078E2DF8D5}"/>
          </ac:spMkLst>
        </pc:spChg>
        <pc:spChg chg="add mod">
          <ac:chgData name="Pascalle Cup" userId="abbe84a0-611b-406e-b251-e8b4b71c069a" providerId="ADAL" clId="{591EFC22-DCB5-41AD-90E8-92A260C96BC4}" dt="2023-02-14T09:20:22.779" v="1538" actId="20577"/>
          <ac:spMkLst>
            <pc:docMk/>
            <pc:sldMk cId="1025311363" sldId="275"/>
            <ac:spMk id="8" creationId="{78A7E359-880E-37A5-C8AA-20AE29B9F0D6}"/>
          </ac:spMkLst>
        </pc:spChg>
        <pc:spChg chg="add">
          <ac:chgData name="Pascalle Cup" userId="abbe84a0-611b-406e-b251-e8b4b71c069a" providerId="ADAL" clId="{591EFC22-DCB5-41AD-90E8-92A260C96BC4}" dt="2023-02-14T08:34:44.717" v="503" actId="26606"/>
          <ac:spMkLst>
            <pc:docMk/>
            <pc:sldMk cId="1025311363" sldId="275"/>
            <ac:spMk id="10" creationId="{04812C46-200A-4DEB-A05E-3ED6C68C2387}"/>
          </ac:spMkLst>
        </pc:spChg>
        <pc:spChg chg="add">
          <ac:chgData name="Pascalle Cup" userId="abbe84a0-611b-406e-b251-e8b4b71c069a" providerId="ADAL" clId="{591EFC22-DCB5-41AD-90E8-92A260C96BC4}" dt="2023-02-14T08:34:44.717" v="503" actId="26606"/>
          <ac:spMkLst>
            <pc:docMk/>
            <pc:sldMk cId="1025311363" sldId="275"/>
            <ac:spMk id="12" creationId="{D1EA859B-E555-4109-94F3-6700E046E008}"/>
          </ac:spMkLst>
        </pc:spChg>
        <pc:picChg chg="add mod ord">
          <ac:chgData name="Pascalle Cup" userId="abbe84a0-611b-406e-b251-e8b4b71c069a" providerId="ADAL" clId="{591EFC22-DCB5-41AD-90E8-92A260C96BC4}" dt="2023-02-14T08:35:08.207" v="531" actId="1076"/>
          <ac:picMkLst>
            <pc:docMk/>
            <pc:sldMk cId="1025311363" sldId="275"/>
            <ac:picMk id="5" creationId="{EC053DF2-D947-21DB-2D04-78A7C3941672}"/>
          </ac:picMkLst>
        </pc:picChg>
      </pc:sldChg>
      <pc:sldChg chg="addSp delSp modSp new del mod setBg">
        <pc:chgData name="Pascalle Cup" userId="abbe84a0-611b-406e-b251-e8b4b71c069a" providerId="ADAL" clId="{591EFC22-DCB5-41AD-90E8-92A260C96BC4}" dt="2023-02-14T09:19:57.207" v="1523" actId="47"/>
        <pc:sldMkLst>
          <pc:docMk/>
          <pc:sldMk cId="3212574209" sldId="276"/>
        </pc:sldMkLst>
        <pc:spChg chg="del">
          <ac:chgData name="Pascalle Cup" userId="abbe84a0-611b-406e-b251-e8b4b71c069a" providerId="ADAL" clId="{591EFC22-DCB5-41AD-90E8-92A260C96BC4}" dt="2023-02-14T08:31:12.943" v="117" actId="478"/>
          <ac:spMkLst>
            <pc:docMk/>
            <pc:sldMk cId="3212574209" sldId="276"/>
            <ac:spMk id="2" creationId="{5DDF2788-FB65-D063-7B7B-F8BF3075668B}"/>
          </ac:spMkLst>
        </pc:spChg>
        <pc:spChg chg="add">
          <ac:chgData name="Pascalle Cup" userId="abbe84a0-611b-406e-b251-e8b4b71c069a" providerId="ADAL" clId="{591EFC22-DCB5-41AD-90E8-92A260C96BC4}" dt="2023-02-14T08:31:27.749" v="121" actId="26606"/>
          <ac:spMkLst>
            <pc:docMk/>
            <pc:sldMk cId="3212574209" sldId="276"/>
            <ac:spMk id="8" creationId="{B670DBD5-770C-4383-9F54-5B86E86BD5BB}"/>
          </ac:spMkLst>
        </pc:spChg>
        <pc:picChg chg="add mod">
          <ac:chgData name="Pascalle Cup" userId="abbe84a0-611b-406e-b251-e8b4b71c069a" providerId="ADAL" clId="{591EFC22-DCB5-41AD-90E8-92A260C96BC4}" dt="2023-02-14T08:31:27.749" v="121" actId="26606"/>
          <ac:picMkLst>
            <pc:docMk/>
            <pc:sldMk cId="3212574209" sldId="276"/>
            <ac:picMk id="3" creationId="{0B4CB3D7-9DBC-ACD3-3D00-DA8B2D5B48DD}"/>
          </ac:picMkLst>
        </pc:picChg>
      </pc:sldChg>
      <pc:sldChg chg="addSp delSp modSp new mod ord modAnim">
        <pc:chgData name="Pascalle Cup" userId="abbe84a0-611b-406e-b251-e8b4b71c069a" providerId="ADAL" clId="{591EFC22-DCB5-41AD-90E8-92A260C96BC4}" dt="2023-02-14T08:59:38.410" v="1472"/>
        <pc:sldMkLst>
          <pc:docMk/>
          <pc:sldMk cId="2860001456" sldId="277"/>
        </pc:sldMkLst>
        <pc:spChg chg="del">
          <ac:chgData name="Pascalle Cup" userId="abbe84a0-611b-406e-b251-e8b4b71c069a" providerId="ADAL" clId="{591EFC22-DCB5-41AD-90E8-92A260C96BC4}" dt="2023-02-14T08:54:48.402" v="1220" actId="478"/>
          <ac:spMkLst>
            <pc:docMk/>
            <pc:sldMk cId="2860001456" sldId="277"/>
            <ac:spMk id="2" creationId="{0DC49EF6-7269-A359-1968-42FEE2ADA5D1}"/>
          </ac:spMkLst>
        </pc:spChg>
        <pc:spChg chg="add mod">
          <ac:chgData name="Pascalle Cup" userId="abbe84a0-611b-406e-b251-e8b4b71c069a" providerId="ADAL" clId="{591EFC22-DCB5-41AD-90E8-92A260C96BC4}" dt="2023-02-14T08:58:19.671" v="1315" actId="1076"/>
          <ac:spMkLst>
            <pc:docMk/>
            <pc:sldMk cId="2860001456" sldId="277"/>
            <ac:spMk id="3" creationId="{84DA551A-8489-62C0-C17A-F7C3932BE6F9}"/>
          </ac:spMkLst>
        </pc:spChg>
        <pc:spChg chg="add mod">
          <ac:chgData name="Pascalle Cup" userId="abbe84a0-611b-406e-b251-e8b4b71c069a" providerId="ADAL" clId="{591EFC22-DCB5-41AD-90E8-92A260C96BC4}" dt="2023-02-14T08:59:31.500" v="1471" actId="1076"/>
          <ac:spMkLst>
            <pc:docMk/>
            <pc:sldMk cId="2860001456" sldId="277"/>
            <ac:spMk id="4" creationId="{559BEB69-DCC4-B92F-EE10-C394EC600C6D}"/>
          </ac:spMkLst>
        </pc:spChg>
        <pc:picChg chg="add mod">
          <ac:chgData name="Pascalle Cup" userId="abbe84a0-611b-406e-b251-e8b4b71c069a" providerId="ADAL" clId="{591EFC22-DCB5-41AD-90E8-92A260C96BC4}" dt="2023-02-14T08:58:38.974" v="1321" actId="1076"/>
          <ac:picMkLst>
            <pc:docMk/>
            <pc:sldMk cId="2860001456" sldId="277"/>
            <ac:picMk id="1026" creationId="{FDB9C33A-BFC4-B960-677E-7978DAB00126}"/>
          </ac:picMkLst>
        </pc:picChg>
      </pc:sldChg>
      <pc:sldChg chg="addSp modSp new mod">
        <pc:chgData name="Pascalle Cup" userId="abbe84a0-611b-406e-b251-e8b4b71c069a" providerId="ADAL" clId="{591EFC22-DCB5-41AD-90E8-92A260C96BC4}" dt="2023-02-14T08:54:12.994" v="1219" actId="403"/>
        <pc:sldMkLst>
          <pc:docMk/>
          <pc:sldMk cId="1266172507" sldId="278"/>
        </pc:sldMkLst>
        <pc:spChg chg="mod">
          <ac:chgData name="Pascalle Cup" userId="abbe84a0-611b-406e-b251-e8b4b71c069a" providerId="ADAL" clId="{591EFC22-DCB5-41AD-90E8-92A260C96BC4}" dt="2023-02-14T08:45:17.116" v="885" actId="20577"/>
          <ac:spMkLst>
            <pc:docMk/>
            <pc:sldMk cId="1266172507" sldId="278"/>
            <ac:spMk id="2" creationId="{FB5CE6F3-EC2F-C86F-5709-E0E019F6FF61}"/>
          </ac:spMkLst>
        </pc:spChg>
        <pc:spChg chg="add mod">
          <ac:chgData name="Pascalle Cup" userId="abbe84a0-611b-406e-b251-e8b4b71c069a" providerId="ADAL" clId="{591EFC22-DCB5-41AD-90E8-92A260C96BC4}" dt="2023-02-14T08:47:47.988" v="1024" actId="313"/>
          <ac:spMkLst>
            <pc:docMk/>
            <pc:sldMk cId="1266172507" sldId="278"/>
            <ac:spMk id="4" creationId="{70655D0F-192E-CABD-2772-9F6200C3605F}"/>
          </ac:spMkLst>
        </pc:spChg>
        <pc:spChg chg="add mod">
          <ac:chgData name="Pascalle Cup" userId="abbe84a0-611b-406e-b251-e8b4b71c069a" providerId="ADAL" clId="{591EFC22-DCB5-41AD-90E8-92A260C96BC4}" dt="2023-02-14T08:54:12.994" v="1219" actId="403"/>
          <ac:spMkLst>
            <pc:docMk/>
            <pc:sldMk cId="1266172507" sldId="278"/>
            <ac:spMk id="5" creationId="{9671B371-D484-6D88-1842-1B68DF8498EC}"/>
          </ac:spMkLst>
        </pc:spChg>
      </pc:sldChg>
      <pc:sldChg chg="addSp delSp modSp new mod">
        <pc:chgData name="Pascalle Cup" userId="abbe84a0-611b-406e-b251-e8b4b71c069a" providerId="ADAL" clId="{591EFC22-DCB5-41AD-90E8-92A260C96BC4}" dt="2023-02-14T08:51:29.121" v="1122" actId="403"/>
        <pc:sldMkLst>
          <pc:docMk/>
          <pc:sldMk cId="1912844565" sldId="279"/>
        </pc:sldMkLst>
        <pc:spChg chg="del">
          <ac:chgData name="Pascalle Cup" userId="abbe84a0-611b-406e-b251-e8b4b71c069a" providerId="ADAL" clId="{591EFC22-DCB5-41AD-90E8-92A260C96BC4}" dt="2023-02-14T08:48:14.739" v="1026" actId="478"/>
          <ac:spMkLst>
            <pc:docMk/>
            <pc:sldMk cId="1912844565" sldId="279"/>
            <ac:spMk id="2" creationId="{06954F60-FD4E-7EF9-3E10-2CE66A4F8F13}"/>
          </ac:spMkLst>
        </pc:spChg>
        <pc:spChg chg="add mod">
          <ac:chgData name="Pascalle Cup" userId="abbe84a0-611b-406e-b251-e8b4b71c069a" providerId="ADAL" clId="{591EFC22-DCB5-41AD-90E8-92A260C96BC4}" dt="2023-02-14T08:51:29.121" v="1122" actId="403"/>
          <ac:spMkLst>
            <pc:docMk/>
            <pc:sldMk cId="1912844565" sldId="279"/>
            <ac:spMk id="4" creationId="{67E90A5A-C327-B80A-EF84-DBDECD2E9330}"/>
          </ac:spMkLst>
        </pc:spChg>
      </pc:sldChg>
      <pc:sldChg chg="addSp delSp modSp new mod">
        <pc:chgData name="Pascalle Cup" userId="abbe84a0-611b-406e-b251-e8b4b71c069a" providerId="ADAL" clId="{591EFC22-DCB5-41AD-90E8-92A260C96BC4}" dt="2023-02-14T08:53:39.754" v="1142" actId="20577"/>
        <pc:sldMkLst>
          <pc:docMk/>
          <pc:sldMk cId="267087400" sldId="280"/>
        </pc:sldMkLst>
        <pc:spChg chg="del">
          <ac:chgData name="Pascalle Cup" userId="abbe84a0-611b-406e-b251-e8b4b71c069a" providerId="ADAL" clId="{591EFC22-DCB5-41AD-90E8-92A260C96BC4}" dt="2023-02-14T08:48:41.457" v="1032" actId="478"/>
          <ac:spMkLst>
            <pc:docMk/>
            <pc:sldMk cId="267087400" sldId="280"/>
            <ac:spMk id="2" creationId="{30981884-BB04-BD52-5700-DD209549A707}"/>
          </ac:spMkLst>
        </pc:spChg>
        <pc:spChg chg="add mod">
          <ac:chgData name="Pascalle Cup" userId="abbe84a0-611b-406e-b251-e8b4b71c069a" providerId="ADAL" clId="{591EFC22-DCB5-41AD-90E8-92A260C96BC4}" dt="2023-02-14T08:53:39.754" v="1142" actId="20577"/>
          <ac:spMkLst>
            <pc:docMk/>
            <pc:sldMk cId="267087400" sldId="280"/>
            <ac:spMk id="4" creationId="{B4E39126-307A-CD21-669D-4FF7878A7330}"/>
          </ac:spMkLst>
        </pc:spChg>
      </pc:sldChg>
      <pc:sldChg chg="addSp delSp modSp new mod">
        <pc:chgData name="Pascalle Cup" userId="abbe84a0-611b-406e-b251-e8b4b71c069a" providerId="ADAL" clId="{591EFC22-DCB5-41AD-90E8-92A260C96BC4}" dt="2023-02-14T09:23:15.285" v="1552" actId="1076"/>
        <pc:sldMkLst>
          <pc:docMk/>
          <pc:sldMk cId="858216420" sldId="281"/>
        </pc:sldMkLst>
        <pc:spChg chg="del">
          <ac:chgData name="Pascalle Cup" userId="abbe84a0-611b-406e-b251-e8b4b71c069a" providerId="ADAL" clId="{591EFC22-DCB5-41AD-90E8-92A260C96BC4}" dt="2023-02-14T09:17:26.862" v="1474" actId="478"/>
          <ac:spMkLst>
            <pc:docMk/>
            <pc:sldMk cId="858216420" sldId="281"/>
            <ac:spMk id="2" creationId="{34BB5147-5437-98D2-BD7C-CB7FAC524484}"/>
          </ac:spMkLst>
        </pc:spChg>
        <pc:spChg chg="add mod">
          <ac:chgData name="Pascalle Cup" userId="abbe84a0-611b-406e-b251-e8b4b71c069a" providerId="ADAL" clId="{591EFC22-DCB5-41AD-90E8-92A260C96BC4}" dt="2023-02-14T09:23:15.285" v="1552" actId="1076"/>
          <ac:spMkLst>
            <pc:docMk/>
            <pc:sldMk cId="858216420" sldId="281"/>
            <ac:spMk id="4" creationId="{1A09A072-C154-31CB-C2C0-C94A5128D9A4}"/>
          </ac:spMkLst>
        </pc:spChg>
      </pc:sldChg>
      <pc:sldChg chg="modSp new del mod">
        <pc:chgData name="Pascalle Cup" userId="abbe84a0-611b-406e-b251-e8b4b71c069a" providerId="ADAL" clId="{591EFC22-DCB5-41AD-90E8-92A260C96BC4}" dt="2023-02-14T09:19:59.846" v="1524" actId="47"/>
        <pc:sldMkLst>
          <pc:docMk/>
          <pc:sldMk cId="693275522" sldId="282"/>
        </pc:sldMkLst>
        <pc:spChg chg="mod">
          <ac:chgData name="Pascalle Cup" userId="abbe84a0-611b-406e-b251-e8b4b71c069a" providerId="ADAL" clId="{591EFC22-DCB5-41AD-90E8-92A260C96BC4}" dt="2023-02-14T09:18:14.222" v="1522" actId="20577"/>
          <ac:spMkLst>
            <pc:docMk/>
            <pc:sldMk cId="693275522" sldId="282"/>
            <ac:spMk id="2" creationId="{66298339-6D17-2A96-754F-7D9692C865C9}"/>
          </ac:spMkLst>
        </pc:spChg>
      </pc:sldChg>
      <pc:sldChg chg="addSp modSp new mod">
        <pc:chgData name="Pascalle Cup" userId="abbe84a0-611b-406e-b251-e8b4b71c069a" providerId="ADAL" clId="{591EFC22-DCB5-41AD-90E8-92A260C96BC4}" dt="2023-02-14T09:25:25.537" v="1595" actId="20577"/>
        <pc:sldMkLst>
          <pc:docMk/>
          <pc:sldMk cId="3582402352" sldId="282"/>
        </pc:sldMkLst>
        <pc:spChg chg="mod">
          <ac:chgData name="Pascalle Cup" userId="abbe84a0-611b-406e-b251-e8b4b71c069a" providerId="ADAL" clId="{591EFC22-DCB5-41AD-90E8-92A260C96BC4}" dt="2023-02-14T09:25:25.537" v="1595" actId="20577"/>
          <ac:spMkLst>
            <pc:docMk/>
            <pc:sldMk cId="3582402352" sldId="282"/>
            <ac:spMk id="2" creationId="{DA7ABB4A-726E-4F93-D72C-D99BFDED425B}"/>
          </ac:spMkLst>
        </pc:spChg>
        <pc:graphicFrameChg chg="add modGraphic">
          <ac:chgData name="Pascalle Cup" userId="abbe84a0-611b-406e-b251-e8b4b71c069a" providerId="ADAL" clId="{591EFC22-DCB5-41AD-90E8-92A260C96BC4}" dt="2023-02-14T09:25:20.108" v="1568" actId="14100"/>
          <ac:graphicFrameMkLst>
            <pc:docMk/>
            <pc:sldMk cId="3582402352" sldId="282"/>
            <ac:graphicFrameMk id="3" creationId="{BDCA17AB-B384-734E-7B76-D14ABA06928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14-2-2023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a:t>
            </a:fld>
            <a:endParaRPr lang="nl-NL"/>
          </a:p>
        </p:txBody>
      </p:sp>
    </p:spTree>
    <p:extLst>
      <p:ext uri="{BB962C8B-B14F-4D97-AF65-F5344CB8AC3E}">
        <p14:creationId xmlns:p14="http://schemas.microsoft.com/office/powerpoint/2010/main" val="67384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Samenwerking tussen mensen </a:t>
            </a:r>
          </a:p>
          <a:p>
            <a:r>
              <a:rPr lang="nl-NL" dirty="0"/>
              <a:t>Gemeenschappelijk doel </a:t>
            </a:r>
          </a:p>
          <a:p>
            <a:r>
              <a:rPr lang="nl-NL" dirty="0"/>
              <a:t>Samen ‘werken’ aan dat doel  </a:t>
            </a:r>
          </a:p>
          <a:p>
            <a:r>
              <a:rPr lang="nl-NL" dirty="0"/>
              <a:t>Zelf beslissingen nemen </a:t>
            </a:r>
          </a:p>
          <a:p>
            <a:r>
              <a:rPr lang="nl-NL" dirty="0"/>
              <a:t>Empowerment van mensen </a:t>
            </a:r>
          </a:p>
          <a:p>
            <a:r>
              <a:rPr lang="nl-NL" dirty="0"/>
              <a:t>Communicatie </a:t>
            </a:r>
          </a:p>
          <a:p>
            <a:r>
              <a:rPr lang="nl-NL" dirty="0"/>
              <a:t>Samenwerking met anderen in de omgeving van de community </a:t>
            </a: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3</a:t>
            </a:fld>
            <a:endParaRPr lang="nl-NL"/>
          </a:p>
        </p:txBody>
      </p:sp>
    </p:spTree>
    <p:extLst>
      <p:ext uri="{BB962C8B-B14F-4D97-AF65-F5344CB8AC3E}">
        <p14:creationId xmlns:p14="http://schemas.microsoft.com/office/powerpoint/2010/main" val="131348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4</a:t>
            </a:fld>
            <a:endParaRPr lang="nl-NL"/>
          </a:p>
        </p:txBody>
      </p:sp>
    </p:spTree>
    <p:extLst>
      <p:ext uri="{BB962C8B-B14F-4D97-AF65-F5344CB8AC3E}">
        <p14:creationId xmlns:p14="http://schemas.microsoft.com/office/powerpoint/2010/main" val="236348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Vrijdag komt Rob </a:t>
            </a:r>
            <a:r>
              <a:rPr lang="nl-NL" dirty="0" err="1"/>
              <a:t>Haen</a:t>
            </a:r>
            <a:r>
              <a:rPr lang="nl-NL" dirty="0"/>
              <a:t> praten; een ervaren community builder in Tilburg. Hij heeft deze ABCD methode ontwikkeld (met collega’s) </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6</a:t>
            </a:fld>
            <a:endParaRPr lang="nl-NL"/>
          </a:p>
        </p:txBody>
      </p:sp>
    </p:spTree>
    <p:extLst>
      <p:ext uri="{BB962C8B-B14F-4D97-AF65-F5344CB8AC3E}">
        <p14:creationId xmlns:p14="http://schemas.microsoft.com/office/powerpoint/2010/main" val="170129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7 </a:t>
            </a:r>
            <a:r>
              <a:rPr lang="nl-NL" dirty="0" err="1"/>
              <a:t>PK’s</a:t>
            </a:r>
            <a:r>
              <a:rPr lang="nl-NL" dirty="0"/>
              <a:t> geven inzicht in de manier waarom je het bouwen van een community kunt vormgeven. </a:t>
            </a:r>
          </a:p>
          <a:p>
            <a:r>
              <a:rPr lang="nl-NL" dirty="0"/>
              <a:t>Niet alle punten zijn altijd vorm te geven….</a:t>
            </a: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7</a:t>
            </a:fld>
            <a:endParaRPr lang="nl-NL"/>
          </a:p>
        </p:txBody>
      </p:sp>
    </p:spTree>
    <p:extLst>
      <p:ext uri="{BB962C8B-B14F-4D97-AF65-F5344CB8AC3E}">
        <p14:creationId xmlns:p14="http://schemas.microsoft.com/office/powerpoint/2010/main" val="94424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17</a:t>
            </a:fld>
            <a:endParaRPr lang="nl-NL"/>
          </a:p>
        </p:txBody>
      </p:sp>
    </p:spTree>
    <p:extLst>
      <p:ext uri="{BB962C8B-B14F-4D97-AF65-F5344CB8AC3E}">
        <p14:creationId xmlns:p14="http://schemas.microsoft.com/office/powerpoint/2010/main" val="263568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18</a:t>
            </a:fld>
            <a:endParaRPr lang="nl-NL"/>
          </a:p>
        </p:txBody>
      </p:sp>
    </p:spTree>
    <p:extLst>
      <p:ext uri="{BB962C8B-B14F-4D97-AF65-F5344CB8AC3E}">
        <p14:creationId xmlns:p14="http://schemas.microsoft.com/office/powerpoint/2010/main" val="152329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14-2-2023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Klikken om de titelstijl van het model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B0311D3-5450-2340-8D08-C45E1C7DC822}" type="datetimeFigureOut">
              <a:rPr lang="nl-NL" smtClean="0"/>
              <a:t>14-2-2023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FB9FD28-4635-F541-9AFB-B41201C2B100}" type="slidenum">
              <a:rPr lang="nl-NL" smtClean="0"/>
              <a:t>‹nr.›</a:t>
            </a:fld>
            <a:endParaRPr lang="nl-NL"/>
          </a:p>
        </p:txBody>
      </p:sp>
    </p:spTree>
    <p:extLst>
      <p:ext uri="{BB962C8B-B14F-4D97-AF65-F5344CB8AC3E}">
        <p14:creationId xmlns:p14="http://schemas.microsoft.com/office/powerpoint/2010/main" val="1680615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uizen in een onderverdeling">
            <a:extLst>
              <a:ext uri="{FF2B5EF4-FFF2-40B4-BE49-F238E27FC236}">
                <a16:creationId xmlns:a16="http://schemas.microsoft.com/office/drawing/2014/main" id="{655056DA-B5BC-9581-DF89-0FD1E567F81A}"/>
              </a:ext>
            </a:extLst>
          </p:cNvPr>
          <p:cNvPicPr>
            <a:picLocks noChangeAspect="1"/>
          </p:cNvPicPr>
          <p:nvPr/>
        </p:nvPicPr>
        <p:blipFill rotWithShape="1">
          <a:blip r:embed="rId3">
            <a:alphaModFix amt="50000"/>
          </a:blip>
          <a:srcRect t="8103" b="7627"/>
          <a:stretch/>
        </p:blipFill>
        <p:spPr>
          <a:xfrm>
            <a:off x="20" y="1"/>
            <a:ext cx="12191980" cy="6857999"/>
          </a:xfrm>
          <a:prstGeom prst="rect">
            <a:avLst/>
          </a:prstGeom>
        </p:spPr>
      </p:pic>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1371600" y="3321276"/>
            <a:ext cx="9144000" cy="2900518"/>
          </a:xfrm>
        </p:spPr>
        <p:txBody>
          <a:bodyPr vert="horz" lIns="91440" tIns="45720" rIns="91440" bIns="45720" rtlCol="0" anchor="b">
            <a:normAutofit/>
          </a:bodyPr>
          <a:lstStyle/>
          <a:p>
            <a:pPr algn="ctr"/>
            <a:r>
              <a:rPr lang="en-US" sz="6000" dirty="0">
                <a:solidFill>
                  <a:srgbClr val="FFFFFF"/>
                </a:solidFill>
              </a:rPr>
              <a:t>Community building!</a:t>
            </a:r>
            <a:br>
              <a:rPr lang="en-US" sz="6000" dirty="0">
                <a:solidFill>
                  <a:srgbClr val="FFFFFF"/>
                </a:solidFill>
              </a:rPr>
            </a:br>
            <a:r>
              <a:rPr lang="en-US" sz="6000" dirty="0">
                <a:solidFill>
                  <a:srgbClr val="FFFFFF"/>
                </a:solidFill>
              </a:rPr>
              <a:t>Les 1</a:t>
            </a:r>
            <a:br>
              <a:rPr lang="en-US" sz="6000" dirty="0">
                <a:solidFill>
                  <a:srgbClr val="FFFFFF"/>
                </a:solidFill>
              </a:rPr>
            </a:br>
            <a:endParaRPr lang="en-US" sz="6000" dirty="0">
              <a:solidFill>
                <a:srgbClr val="FFFFFF"/>
              </a:solidFill>
            </a:endParaRPr>
          </a:p>
        </p:txBody>
      </p:sp>
    </p:spTree>
    <p:extLst>
      <p:ext uri="{BB962C8B-B14F-4D97-AF65-F5344CB8AC3E}">
        <p14:creationId xmlns:p14="http://schemas.microsoft.com/office/powerpoint/2010/main" val="34273324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PK3 - </a:t>
            </a:r>
            <a:r>
              <a:rPr lang="nl-NL" b="1" err="1">
                <a:solidFill>
                  <a:srgbClr val="7030A0"/>
                </a:solidFill>
              </a:rPr>
              <a:t>Prestatieloos</a:t>
            </a:r>
            <a:endParaRPr lang="nl-NL" b="1">
              <a:solidFill>
                <a:srgbClr val="7030A0"/>
              </a:solidFill>
            </a:endParaRP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Als je van tevoren al weet waar je op uit moet of wilt komen; bijv. ‘x aantal participerende bewoners’, wordt het op die manier nooit de prestatie van de mensen in de community. Jammer want bij prestatie-gedreven is er weinig ruimte voor het ontdekken van zijwegen, terwijl daar vaak de meest verrassende dingen ontstaan.</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a:t>
            </a:r>
            <a:r>
              <a:rPr lang="nl-NL" dirty="0" err="1">
                <a:solidFill>
                  <a:srgbClr val="002060"/>
                </a:solidFill>
              </a:rPr>
              <a:t>prestatieloos</a:t>
            </a:r>
            <a:r>
              <a:rPr lang="nl-NL" dirty="0">
                <a:solidFill>
                  <a:srgbClr val="002060"/>
                </a:solidFill>
              </a:rPr>
              <a:t>?</a:t>
            </a:r>
            <a:endParaRPr lang="nl-NL" dirty="0"/>
          </a:p>
        </p:txBody>
      </p:sp>
    </p:spTree>
    <p:extLst>
      <p:ext uri="{BB962C8B-B14F-4D97-AF65-F5344CB8AC3E}">
        <p14:creationId xmlns:p14="http://schemas.microsoft.com/office/powerpoint/2010/main" val="105702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PK4 - </a:t>
            </a:r>
            <a:r>
              <a:rPr lang="nl-NL" b="1" err="1">
                <a:solidFill>
                  <a:srgbClr val="7030A0"/>
                </a:solidFill>
              </a:rPr>
              <a:t>Projectloos</a:t>
            </a:r>
            <a:endParaRPr lang="nl-NL" b="1">
              <a:solidFill>
                <a:srgbClr val="7030A0"/>
              </a:solidFill>
            </a:endParaRP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“Bij community building staan niet de projecten in de spots, maar de mensen, de onderlinge relaties die door de projecten ontstaan. Het verbinden op grond van interesses en dagelijkse bezigheden, het zien en aansluiten bij wat er al is.” </a:t>
            </a: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a:t>
            </a:r>
            <a:r>
              <a:rPr lang="nl-NL" dirty="0" err="1">
                <a:solidFill>
                  <a:srgbClr val="002060"/>
                </a:solidFill>
              </a:rPr>
              <a:t>Projectloos</a:t>
            </a:r>
            <a:r>
              <a:rPr lang="nl-NL" dirty="0">
                <a:solidFill>
                  <a:srgbClr val="002060"/>
                </a:solidFill>
              </a:rPr>
              <a:t>?</a:t>
            </a:r>
          </a:p>
          <a:p>
            <a:endParaRPr lang="nl-NL" dirty="0"/>
          </a:p>
        </p:txBody>
      </p:sp>
    </p:spTree>
    <p:extLst>
      <p:ext uri="{BB962C8B-B14F-4D97-AF65-F5344CB8AC3E}">
        <p14:creationId xmlns:p14="http://schemas.microsoft.com/office/powerpoint/2010/main" val="138452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PK5 - Pretentieloos</a:t>
            </a: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“Community building speelt zich vaak achter de schermen af, bescheiden, zonder poeha” </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pretentieloos?</a:t>
            </a:r>
          </a:p>
          <a:p>
            <a:endParaRPr lang="nl-NL" dirty="0"/>
          </a:p>
        </p:txBody>
      </p:sp>
    </p:spTree>
    <p:extLst>
      <p:ext uri="{BB962C8B-B14F-4D97-AF65-F5344CB8AC3E}">
        <p14:creationId xmlns:p14="http://schemas.microsoft.com/office/powerpoint/2010/main" val="12843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PK6 - </a:t>
            </a:r>
            <a:r>
              <a:rPr lang="nl-NL" b="1" err="1">
                <a:solidFill>
                  <a:srgbClr val="7030A0"/>
                </a:solidFill>
              </a:rPr>
              <a:t>Paniekloos</a:t>
            </a:r>
            <a:endParaRPr lang="nl-NL" b="1">
              <a:solidFill>
                <a:srgbClr val="7030A0"/>
              </a:solidFill>
            </a:endParaRP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Raak niet in paniek, ook niet als je achterna gezeten wordt door subsidiegevers, opdrachtgevers, bazen en anderen die willen dat je vooral snel resultaat laat zien. </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a:t>
            </a:r>
            <a:r>
              <a:rPr lang="nl-NL" dirty="0" err="1">
                <a:solidFill>
                  <a:srgbClr val="002060"/>
                </a:solidFill>
              </a:rPr>
              <a:t>paniekloos</a:t>
            </a:r>
            <a:r>
              <a:rPr lang="nl-NL" dirty="0">
                <a:solidFill>
                  <a:srgbClr val="002060"/>
                </a:solidFill>
              </a:rPr>
              <a:t>?</a:t>
            </a:r>
          </a:p>
          <a:p>
            <a:endParaRPr lang="nl-NL" dirty="0"/>
          </a:p>
        </p:txBody>
      </p:sp>
    </p:spTree>
    <p:extLst>
      <p:ext uri="{BB962C8B-B14F-4D97-AF65-F5344CB8AC3E}">
        <p14:creationId xmlns:p14="http://schemas.microsoft.com/office/powerpoint/2010/main" val="135119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dirty="0">
                <a:solidFill>
                  <a:srgbClr val="7030A0"/>
                </a:solidFill>
              </a:rPr>
              <a:t>PK7 - Pret</a:t>
            </a: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“Waarvoor komen mensen overal in de wereld massaal bij elkaar? Als er muziek is, eten en gezelligheid, dus wat let je?”</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Zit er pret in jullie aanpak?</a:t>
            </a:r>
          </a:p>
          <a:p>
            <a:endParaRPr lang="nl-NL" dirty="0"/>
          </a:p>
        </p:txBody>
      </p:sp>
      <p:pic>
        <p:nvPicPr>
          <p:cNvPr id="4" name="Afbeelding 3">
            <a:extLst>
              <a:ext uri="{FF2B5EF4-FFF2-40B4-BE49-F238E27FC236}">
                <a16:creationId xmlns:a16="http://schemas.microsoft.com/office/drawing/2014/main" id="{6E19AD4B-0888-4C26-87C5-D5F18A4D0709}"/>
              </a:ext>
            </a:extLst>
          </p:cNvPr>
          <p:cNvPicPr>
            <a:picLocks noChangeAspect="1"/>
          </p:cNvPicPr>
          <p:nvPr/>
        </p:nvPicPr>
        <p:blipFill>
          <a:blip r:embed="rId2"/>
          <a:stretch>
            <a:fillRect/>
          </a:stretch>
        </p:blipFill>
        <p:spPr>
          <a:xfrm>
            <a:off x="9568068" y="3359426"/>
            <a:ext cx="2623931" cy="3498574"/>
          </a:xfrm>
          <a:prstGeom prst="rect">
            <a:avLst/>
          </a:prstGeom>
        </p:spPr>
      </p:pic>
    </p:spTree>
    <p:extLst>
      <p:ext uri="{BB962C8B-B14F-4D97-AF65-F5344CB8AC3E}">
        <p14:creationId xmlns:p14="http://schemas.microsoft.com/office/powerpoint/2010/main" val="267499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err="1">
                <a:solidFill>
                  <a:srgbClr val="7030A0"/>
                </a:solidFill>
              </a:rPr>
              <a:t>PK’s</a:t>
            </a:r>
            <a:r>
              <a:rPr lang="nl-NL" b="1">
                <a:solidFill>
                  <a:srgbClr val="7030A0"/>
                </a:solidFill>
              </a:rPr>
              <a:t> versterken</a:t>
            </a: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lstStyle/>
          <a:p>
            <a:endParaRPr lang="nl-NL" dirty="0">
              <a:solidFill>
                <a:srgbClr val="002060"/>
              </a:solidFill>
            </a:endParaRPr>
          </a:p>
          <a:p>
            <a:r>
              <a:rPr lang="nl-NL" dirty="0">
                <a:solidFill>
                  <a:srgbClr val="002060"/>
                </a:solidFill>
              </a:rPr>
              <a:t>Loop de </a:t>
            </a:r>
            <a:r>
              <a:rPr lang="nl-NL" dirty="0" err="1">
                <a:solidFill>
                  <a:srgbClr val="002060"/>
                </a:solidFill>
              </a:rPr>
              <a:t>PK’s</a:t>
            </a:r>
            <a:r>
              <a:rPr lang="nl-NL" dirty="0">
                <a:solidFill>
                  <a:srgbClr val="002060"/>
                </a:solidFill>
              </a:rPr>
              <a:t> langs en bedenk hoe je deze </a:t>
            </a:r>
            <a:r>
              <a:rPr lang="nl-NL" u="sng" dirty="0">
                <a:solidFill>
                  <a:srgbClr val="002060"/>
                </a:solidFill>
              </a:rPr>
              <a:t>kunt</a:t>
            </a:r>
            <a:r>
              <a:rPr lang="nl-NL" dirty="0">
                <a:solidFill>
                  <a:srgbClr val="002060"/>
                </a:solidFill>
              </a:rPr>
              <a:t> versterken in jullie community</a:t>
            </a:r>
          </a:p>
          <a:p>
            <a:r>
              <a:rPr lang="nl-NL" dirty="0">
                <a:solidFill>
                  <a:srgbClr val="002060"/>
                </a:solidFill>
              </a:rPr>
              <a:t>Besluit wat je daar concreet aan gaat doen en verwerk dit in je aanpak. </a:t>
            </a:r>
          </a:p>
          <a:p>
            <a:endParaRPr lang="nl-NL" dirty="0">
              <a:solidFill>
                <a:srgbClr val="002060"/>
              </a:solidFill>
            </a:endParaRPr>
          </a:p>
          <a:p>
            <a:endParaRPr lang="nl-NL" dirty="0"/>
          </a:p>
        </p:txBody>
      </p:sp>
    </p:spTree>
    <p:extLst>
      <p:ext uri="{BB962C8B-B14F-4D97-AF65-F5344CB8AC3E}">
        <p14:creationId xmlns:p14="http://schemas.microsoft.com/office/powerpoint/2010/main" val="308596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CE6F3-EC2F-C86F-5709-E0E019F6FF61}"/>
              </a:ext>
            </a:extLst>
          </p:cNvPr>
          <p:cNvSpPr>
            <a:spLocks noGrp="1"/>
          </p:cNvSpPr>
          <p:nvPr>
            <p:ph type="title"/>
          </p:nvPr>
        </p:nvSpPr>
        <p:spPr/>
        <p:txBody>
          <a:bodyPr/>
          <a:lstStyle/>
          <a:p>
            <a:r>
              <a:rPr lang="nl-NL" dirty="0"/>
              <a:t>ABCD methode </a:t>
            </a:r>
          </a:p>
        </p:txBody>
      </p:sp>
      <p:sp>
        <p:nvSpPr>
          <p:cNvPr id="4" name="Tekstvak 3">
            <a:extLst>
              <a:ext uri="{FF2B5EF4-FFF2-40B4-BE49-F238E27FC236}">
                <a16:creationId xmlns:a16="http://schemas.microsoft.com/office/drawing/2014/main" id="{70655D0F-192E-CABD-2772-9F6200C3605F}"/>
              </a:ext>
            </a:extLst>
          </p:cNvPr>
          <p:cNvSpPr txBox="1"/>
          <p:nvPr/>
        </p:nvSpPr>
        <p:spPr>
          <a:xfrm>
            <a:off x="1008289" y="1970706"/>
            <a:ext cx="9066440" cy="1815882"/>
          </a:xfrm>
          <a:prstGeom prst="rect">
            <a:avLst/>
          </a:prstGeom>
          <a:noFill/>
        </p:spPr>
        <p:txBody>
          <a:bodyPr wrap="square">
            <a:spAutoFit/>
          </a:bodyPr>
          <a:lstStyle/>
          <a:p>
            <a:r>
              <a:rPr lang="en-US" sz="2800" dirty="0"/>
              <a:t>= asset based community development</a:t>
            </a:r>
          </a:p>
          <a:p>
            <a:endParaRPr lang="en-US" sz="2800" dirty="0"/>
          </a:p>
          <a:p>
            <a:r>
              <a:rPr lang="en-US" sz="2800" dirty="0"/>
              <a:t>Asset in de </a:t>
            </a:r>
            <a:r>
              <a:rPr lang="en-US" sz="2800" dirty="0" err="1"/>
              <a:t>betekenis</a:t>
            </a:r>
            <a:r>
              <a:rPr lang="en-US" sz="2800" dirty="0"/>
              <a:t> van ‘</a:t>
            </a:r>
            <a:r>
              <a:rPr lang="en-US" sz="2800" dirty="0" err="1"/>
              <a:t>sterke</a:t>
            </a:r>
            <a:r>
              <a:rPr lang="en-US" sz="2800" dirty="0"/>
              <a:t> </a:t>
            </a:r>
            <a:r>
              <a:rPr lang="en-US" sz="2800" dirty="0" err="1"/>
              <a:t>kanten</a:t>
            </a:r>
            <a:r>
              <a:rPr lang="en-US" sz="2800" dirty="0"/>
              <a:t> of </a:t>
            </a:r>
            <a:r>
              <a:rPr lang="en-US" sz="2800" dirty="0" err="1"/>
              <a:t>waardevolle</a:t>
            </a:r>
            <a:r>
              <a:rPr lang="en-US" sz="2800" dirty="0"/>
              <a:t> </a:t>
            </a:r>
            <a:r>
              <a:rPr lang="en-US" sz="2800" dirty="0" err="1"/>
              <a:t>eigenschappen</a:t>
            </a:r>
            <a:r>
              <a:rPr lang="en-US" sz="2800" dirty="0"/>
              <a:t>’</a:t>
            </a:r>
            <a:endParaRPr lang="nl-NL" sz="2800" dirty="0"/>
          </a:p>
        </p:txBody>
      </p:sp>
      <p:sp>
        <p:nvSpPr>
          <p:cNvPr id="5" name="Ovaal 4">
            <a:extLst>
              <a:ext uri="{FF2B5EF4-FFF2-40B4-BE49-F238E27FC236}">
                <a16:creationId xmlns:a16="http://schemas.microsoft.com/office/drawing/2014/main" id="{9671B371-D484-6D88-1842-1B68DF8498EC}"/>
              </a:ext>
            </a:extLst>
          </p:cNvPr>
          <p:cNvSpPr/>
          <p:nvPr/>
        </p:nvSpPr>
        <p:spPr>
          <a:xfrm>
            <a:off x="1008289" y="4408715"/>
            <a:ext cx="2988129" cy="18158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Vrijdag meer hierover vanuit de praktijk maar alvast wat info! </a:t>
            </a:r>
          </a:p>
        </p:txBody>
      </p:sp>
    </p:spTree>
    <p:extLst>
      <p:ext uri="{BB962C8B-B14F-4D97-AF65-F5344CB8AC3E}">
        <p14:creationId xmlns:p14="http://schemas.microsoft.com/office/powerpoint/2010/main" val="1266172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7E90A5A-C327-B80A-EF84-DBDECD2E9330}"/>
              </a:ext>
            </a:extLst>
          </p:cNvPr>
          <p:cNvSpPr txBox="1"/>
          <p:nvPr/>
        </p:nvSpPr>
        <p:spPr>
          <a:xfrm>
            <a:off x="506186" y="542478"/>
            <a:ext cx="10662558" cy="5386090"/>
          </a:xfrm>
          <a:prstGeom prst="rect">
            <a:avLst/>
          </a:prstGeom>
          <a:noFill/>
        </p:spPr>
        <p:txBody>
          <a:bodyPr wrap="square">
            <a:spAutoFit/>
          </a:bodyPr>
          <a:lstStyle/>
          <a:p>
            <a:r>
              <a:rPr lang="nl-NL" sz="3200" b="1" dirty="0"/>
              <a:t>Deze zes assets zijn: </a:t>
            </a:r>
          </a:p>
          <a:p>
            <a:pPr marL="342900" indent="-342900">
              <a:buAutoNum type="arabicParenR"/>
            </a:pPr>
            <a:r>
              <a:rPr lang="nl-NL" sz="2400" b="1" dirty="0"/>
              <a:t>“</a:t>
            </a:r>
            <a:r>
              <a:rPr lang="nl-NL" sz="2400" b="1" dirty="0" err="1"/>
              <a:t>gifts</a:t>
            </a:r>
            <a:r>
              <a:rPr lang="nl-NL" sz="2400" b="1" dirty="0"/>
              <a:t>”: </a:t>
            </a:r>
            <a:r>
              <a:rPr lang="nl-NL" sz="2400" dirty="0"/>
              <a:t>vaardigheden, ervaringen, passies en kennis van bewoners die willen bijdragen aan het gemeenschappelijk welzijn van een buurt. </a:t>
            </a:r>
          </a:p>
          <a:p>
            <a:pPr marL="342900" indent="-342900">
              <a:buAutoNum type="arabicParenR"/>
            </a:pPr>
            <a:r>
              <a:rPr lang="nl-NL" sz="2400" b="1" dirty="0"/>
              <a:t>verbanden: </a:t>
            </a:r>
            <a:r>
              <a:rPr lang="nl-NL" sz="2400" dirty="0"/>
              <a:t>clubs, groepen en netwerken van bewoners (formeel en informeel) hebben vaak een opvatting over hoe de community moet zijn.  Binnen deze verbanden werk je aan versterking en vermenigvuldiging van </a:t>
            </a:r>
            <a:r>
              <a:rPr lang="nl-NL" sz="2400" dirty="0" err="1"/>
              <a:t>gifts</a:t>
            </a:r>
            <a:r>
              <a:rPr lang="nl-NL" sz="2400" dirty="0"/>
              <a:t> van de community. Je zet dus in op versterken van deze verbanden. </a:t>
            </a:r>
          </a:p>
          <a:p>
            <a:pPr marL="342900" indent="-342900">
              <a:buAutoNum type="arabicParenR"/>
            </a:pPr>
            <a:r>
              <a:rPr lang="nl-NL" sz="2400" b="1" dirty="0"/>
              <a:t>lokale instellingen/instituten</a:t>
            </a:r>
            <a:r>
              <a:rPr lang="nl-NL" sz="2400" dirty="0"/>
              <a:t>: ondersteunen mensen in het alledaagse en zijn hulpmiddel om de community verder te brengen. En beschouwen bewoners als primaire makers en uitvinders van de </a:t>
            </a:r>
          </a:p>
          <a:p>
            <a:pPr marL="342900" indent="-342900">
              <a:buAutoNum type="arabicParenR"/>
            </a:pPr>
            <a:r>
              <a:rPr lang="nl-NL" sz="2400" b="1" dirty="0"/>
              <a:t>ontmoetingsplekken: </a:t>
            </a:r>
            <a:r>
              <a:rPr lang="nl-NL" sz="2400" dirty="0"/>
              <a:t>waar komen mensen samen, waar worden de ‘</a:t>
            </a:r>
            <a:r>
              <a:rPr lang="nl-NL" sz="2400" dirty="0" err="1"/>
              <a:t>gifts</a:t>
            </a:r>
            <a:r>
              <a:rPr lang="nl-NL" sz="2400" dirty="0"/>
              <a:t>’, verbanden en instituten zichtbaar? Vanuit hier kunnen volgende stappen als verbinden en activeren genomen worden. Plekken waar ontmoeting centraal staat en waar iedereen welkom is. </a:t>
            </a:r>
          </a:p>
        </p:txBody>
      </p:sp>
    </p:spTree>
    <p:extLst>
      <p:ext uri="{BB962C8B-B14F-4D97-AF65-F5344CB8AC3E}">
        <p14:creationId xmlns:p14="http://schemas.microsoft.com/office/powerpoint/2010/main" val="191284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4E39126-307A-CD21-669D-4FF7878A7330}"/>
              </a:ext>
            </a:extLst>
          </p:cNvPr>
          <p:cNvSpPr txBox="1"/>
          <p:nvPr/>
        </p:nvSpPr>
        <p:spPr>
          <a:xfrm>
            <a:off x="620486" y="897127"/>
            <a:ext cx="9764486" cy="3785652"/>
          </a:xfrm>
          <a:prstGeom prst="rect">
            <a:avLst/>
          </a:prstGeom>
          <a:noFill/>
        </p:spPr>
        <p:txBody>
          <a:bodyPr wrap="square">
            <a:spAutoFit/>
          </a:bodyPr>
          <a:lstStyle/>
          <a:p>
            <a:r>
              <a:rPr lang="nl-NL" sz="2400" b="1" dirty="0"/>
              <a:t>5) Lokale economie: </a:t>
            </a:r>
            <a:r>
              <a:rPr lang="nl-NL" sz="2400" dirty="0"/>
              <a:t>waar delen mensen met elkaar spullen, goederen of diensten? Wat is de waarde van deze ruilvormen voor de community. Waar kan het versterkt worden? Waar zit de overvloed? Ook handel gebaseerd op geld kan positief werken voor de gemeenschap. </a:t>
            </a:r>
          </a:p>
          <a:p>
            <a:endParaRPr lang="nl-NL" sz="2400" dirty="0"/>
          </a:p>
          <a:p>
            <a:r>
              <a:rPr lang="nl-NL" sz="2400" b="1" dirty="0"/>
              <a:t>6) Verhalen: </a:t>
            </a:r>
            <a:r>
              <a:rPr lang="nl-NL" sz="2400" dirty="0"/>
              <a:t>Ook verhalen delen over de buurt, de geschiedenis, belangrijke gebeurtenissen, maar ook kleine persoonlijke verhalen zorgen voor verbinding. Verhalen kunnen inspireren en helpen bij stilstaan wat je hebt bereikt. Organiseer eens een Pas op de Plaats gesprek en vier samen wat er in beweging is gekomen. </a:t>
            </a:r>
          </a:p>
        </p:txBody>
      </p:sp>
    </p:spTree>
    <p:extLst>
      <p:ext uri="{BB962C8B-B14F-4D97-AF65-F5344CB8AC3E}">
        <p14:creationId xmlns:p14="http://schemas.microsoft.com/office/powerpoint/2010/main" val="26708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ABB4A-726E-4F93-D72C-D99BFDED425B}"/>
              </a:ext>
            </a:extLst>
          </p:cNvPr>
          <p:cNvSpPr>
            <a:spLocks noGrp="1"/>
          </p:cNvSpPr>
          <p:nvPr>
            <p:ph type="title"/>
          </p:nvPr>
        </p:nvSpPr>
        <p:spPr/>
        <p:txBody>
          <a:bodyPr/>
          <a:lstStyle/>
          <a:p>
            <a:r>
              <a:rPr lang="nl-NL" dirty="0"/>
              <a:t>Begrippenlijst </a:t>
            </a:r>
          </a:p>
        </p:txBody>
      </p:sp>
      <p:graphicFrame>
        <p:nvGraphicFramePr>
          <p:cNvPr id="3" name="Tabel 2">
            <a:extLst>
              <a:ext uri="{FF2B5EF4-FFF2-40B4-BE49-F238E27FC236}">
                <a16:creationId xmlns:a16="http://schemas.microsoft.com/office/drawing/2014/main" id="{BDCA17AB-B384-734E-7B76-D14ABA06928D}"/>
              </a:ext>
            </a:extLst>
          </p:cNvPr>
          <p:cNvGraphicFramePr>
            <a:graphicFrameLocks noGrp="1"/>
          </p:cNvGraphicFramePr>
          <p:nvPr>
            <p:extLst>
              <p:ext uri="{D42A27DB-BD31-4B8C-83A1-F6EECF244321}">
                <p14:modId xmlns:p14="http://schemas.microsoft.com/office/powerpoint/2010/main" val="1314493215"/>
              </p:ext>
            </p:extLst>
          </p:nvPr>
        </p:nvGraphicFramePr>
        <p:xfrm>
          <a:off x="838200" y="1825625"/>
          <a:ext cx="10515600" cy="1819402"/>
        </p:xfrm>
        <a:graphic>
          <a:graphicData uri="http://schemas.openxmlformats.org/drawingml/2006/table">
            <a:tbl>
              <a:tblPr firstRow="1" firstCol="1" bandRow="1">
                <a:tableStyleId>{5C22544A-7EE6-4342-B048-85BDC9FD1C3A}</a:tableStyleId>
              </a:tblPr>
              <a:tblGrid>
                <a:gridCol w="3045738">
                  <a:extLst>
                    <a:ext uri="{9D8B030D-6E8A-4147-A177-3AD203B41FA5}">
                      <a16:colId xmlns:a16="http://schemas.microsoft.com/office/drawing/2014/main" val="2298500982"/>
                    </a:ext>
                  </a:extLst>
                </a:gridCol>
                <a:gridCol w="7469862">
                  <a:extLst>
                    <a:ext uri="{9D8B030D-6E8A-4147-A177-3AD203B41FA5}">
                      <a16:colId xmlns:a16="http://schemas.microsoft.com/office/drawing/2014/main" val="62292072"/>
                    </a:ext>
                  </a:extLst>
                </a:gridCol>
              </a:tblGrid>
              <a:tr h="236220">
                <a:tc>
                  <a:txBody>
                    <a:bodyPr/>
                    <a:lstStyle/>
                    <a:p>
                      <a:pPr algn="ctr">
                        <a:lnSpc>
                          <a:spcPct val="107000"/>
                        </a:lnSpc>
                        <a:spcAft>
                          <a:spcPts val="800"/>
                        </a:spcAft>
                        <a:tabLst>
                          <a:tab pos="180340" algn="l"/>
                        </a:tabLst>
                      </a:pPr>
                      <a:r>
                        <a:rPr lang="nl-NL" sz="2000" dirty="0">
                          <a:effectLst/>
                        </a:rPr>
                        <a:t>Community building </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180340" algn="l"/>
                        </a:tabLst>
                      </a:pPr>
                      <a:r>
                        <a:rPr lang="nl-NL" sz="2000" dirty="0">
                          <a:effectLst/>
                        </a:rPr>
                        <a:t>1.	Je kunt het begrip uitleggen en voorbeelden geven </a:t>
                      </a:r>
                      <a:endParaRPr lang="nl-NL" sz="2800" dirty="0">
                        <a:effectLst/>
                      </a:endParaRPr>
                    </a:p>
                    <a:p>
                      <a:pPr>
                        <a:lnSpc>
                          <a:spcPct val="107000"/>
                        </a:lnSpc>
                        <a:spcAft>
                          <a:spcPts val="800"/>
                        </a:spcAft>
                        <a:tabLst>
                          <a:tab pos="180340" algn="l"/>
                        </a:tabLst>
                      </a:pPr>
                      <a:r>
                        <a:rPr lang="nl-NL" sz="2000" dirty="0">
                          <a:effectLst/>
                        </a:rPr>
                        <a:t>2.	Je kent de speerpunten bij community building (ABCD methode)</a:t>
                      </a:r>
                      <a:endParaRPr lang="nl-NL" sz="2800" dirty="0">
                        <a:effectLst/>
                      </a:endParaRPr>
                    </a:p>
                    <a:p>
                      <a:pPr>
                        <a:lnSpc>
                          <a:spcPct val="107000"/>
                        </a:lnSpc>
                        <a:spcAft>
                          <a:spcPts val="800"/>
                        </a:spcAft>
                        <a:tabLst>
                          <a:tab pos="180340" algn="l"/>
                        </a:tabLst>
                      </a:pPr>
                      <a:r>
                        <a:rPr lang="nl-NL" sz="2000" dirty="0">
                          <a:effectLst/>
                        </a:rPr>
                        <a:t>3.	Je kent de </a:t>
                      </a:r>
                      <a:r>
                        <a:rPr lang="nl-NL" sz="2000" dirty="0" err="1">
                          <a:effectLst/>
                        </a:rPr>
                        <a:t>PK’s</a:t>
                      </a:r>
                      <a:r>
                        <a:rPr lang="nl-NL" sz="2000" dirty="0">
                          <a:effectLst/>
                        </a:rPr>
                        <a:t> van community building en kan die vertalen naar de praktijk</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3032627"/>
                  </a:ext>
                </a:extLst>
              </a:tr>
            </a:tbl>
          </a:graphicData>
        </a:graphic>
      </p:graphicFrame>
    </p:spTree>
    <p:extLst>
      <p:ext uri="{BB962C8B-B14F-4D97-AF65-F5344CB8AC3E}">
        <p14:creationId xmlns:p14="http://schemas.microsoft.com/office/powerpoint/2010/main" val="358240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295457D-139C-F5B3-AFD4-FC85534B829B}"/>
              </a:ext>
            </a:extLst>
          </p:cNvPr>
          <p:cNvSpPr txBox="1"/>
          <p:nvPr/>
        </p:nvSpPr>
        <p:spPr>
          <a:xfrm>
            <a:off x="3167743" y="2228671"/>
            <a:ext cx="8403771" cy="1200329"/>
          </a:xfrm>
          <a:prstGeom prst="rect">
            <a:avLst/>
          </a:prstGeom>
          <a:noFill/>
        </p:spPr>
        <p:txBody>
          <a:bodyPr wrap="square" rtlCol="0">
            <a:spAutoFit/>
          </a:bodyPr>
          <a:lstStyle/>
          <a:p>
            <a:r>
              <a:rPr lang="nl-NL" sz="3600" dirty="0"/>
              <a:t>Wat is belangrijk wanneer je </a:t>
            </a:r>
          </a:p>
          <a:p>
            <a:r>
              <a:rPr lang="nl-NL" sz="3600" dirty="0"/>
              <a:t>een community bouwt? </a:t>
            </a:r>
          </a:p>
        </p:txBody>
      </p:sp>
    </p:spTree>
    <p:extLst>
      <p:ext uri="{BB962C8B-B14F-4D97-AF65-F5344CB8AC3E}">
        <p14:creationId xmlns:p14="http://schemas.microsoft.com/office/powerpoint/2010/main" val="188982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B9C33A-BFC4-B960-677E-7978DAB00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18" y="1051960"/>
            <a:ext cx="5839503" cy="519815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84DA551A-8489-62C0-C17A-F7C3932BE6F9}"/>
              </a:ext>
            </a:extLst>
          </p:cNvPr>
          <p:cNvSpPr txBox="1"/>
          <p:nvPr/>
        </p:nvSpPr>
        <p:spPr>
          <a:xfrm>
            <a:off x="440870" y="349126"/>
            <a:ext cx="10189029" cy="523220"/>
          </a:xfrm>
          <a:prstGeom prst="rect">
            <a:avLst/>
          </a:prstGeom>
          <a:noFill/>
        </p:spPr>
        <p:txBody>
          <a:bodyPr wrap="square" rtlCol="0">
            <a:spAutoFit/>
          </a:bodyPr>
          <a:lstStyle/>
          <a:p>
            <a:r>
              <a:rPr lang="nl-NL" sz="2800" dirty="0"/>
              <a:t>Een community bouwen, ontwikkelen en laten groeien is een proces! </a:t>
            </a:r>
          </a:p>
        </p:txBody>
      </p:sp>
      <p:sp>
        <p:nvSpPr>
          <p:cNvPr id="4" name="Tekstvak 3">
            <a:extLst>
              <a:ext uri="{FF2B5EF4-FFF2-40B4-BE49-F238E27FC236}">
                <a16:creationId xmlns:a16="http://schemas.microsoft.com/office/drawing/2014/main" id="{559BEB69-DCC4-B92F-EE10-C394EC600C6D}"/>
              </a:ext>
            </a:extLst>
          </p:cNvPr>
          <p:cNvSpPr txBox="1"/>
          <p:nvPr/>
        </p:nvSpPr>
        <p:spPr>
          <a:xfrm>
            <a:off x="7315200" y="2090172"/>
            <a:ext cx="3151415" cy="2677656"/>
          </a:xfrm>
          <a:prstGeom prst="rect">
            <a:avLst/>
          </a:prstGeom>
          <a:noFill/>
        </p:spPr>
        <p:txBody>
          <a:bodyPr wrap="square" rtlCol="0">
            <a:spAutoFit/>
          </a:bodyPr>
          <a:lstStyle/>
          <a:p>
            <a:r>
              <a:rPr lang="nl-NL" sz="2800" dirty="0"/>
              <a:t>Dat proces gaan jullie doorlopen in de komende periode en daarvoor zijn een aantal modellen. </a:t>
            </a:r>
          </a:p>
        </p:txBody>
      </p:sp>
    </p:spTree>
    <p:extLst>
      <p:ext uri="{BB962C8B-B14F-4D97-AF65-F5344CB8AC3E}">
        <p14:creationId xmlns:p14="http://schemas.microsoft.com/office/powerpoint/2010/main" val="286000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A09A072-C154-31CB-C2C0-C94A5128D9A4}"/>
              </a:ext>
            </a:extLst>
          </p:cNvPr>
          <p:cNvSpPr txBox="1"/>
          <p:nvPr/>
        </p:nvSpPr>
        <p:spPr>
          <a:xfrm>
            <a:off x="893989" y="967108"/>
            <a:ext cx="9099096" cy="4923784"/>
          </a:xfrm>
          <a:prstGeom prst="rect">
            <a:avLst/>
          </a:prstGeom>
          <a:noFill/>
        </p:spPr>
        <p:txBody>
          <a:bodyPr wrap="square">
            <a:spAutoFit/>
          </a:bodyPr>
          <a:lstStyle/>
          <a:p>
            <a:pPr>
              <a:lnSpc>
                <a:spcPct val="107000"/>
              </a:lnSpc>
              <a:spcAft>
                <a:spcPts val="800"/>
              </a:spcAft>
            </a:pPr>
            <a:r>
              <a:rPr lang="nl-NL" sz="3200" b="1" dirty="0">
                <a:effectLst/>
                <a:latin typeface="Calibri" panose="020F0502020204030204" pitchFamily="34" charset="0"/>
                <a:ea typeface="Calibri" panose="020F0502020204030204" pitchFamily="34" charset="0"/>
                <a:cs typeface="Times New Roman" panose="02020603050405020304" pitchFamily="18" charset="0"/>
              </a:rPr>
              <a:t>Vrij vertaald:  </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1. welke rol heb je?</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2. onderzoek de community </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3. maak contact met de community</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4. doorvragen waar de community mee bezig is en ze daar bewust van maken </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5. wat is er al aanwezig en wat is er nodig? </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6. wat worden de doelen</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7. werk aan een effectieve organisatie </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8. wat zijn de doelen voor de langere termijn?</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9. aan de slag (de activiteit!) </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10. evalueer en vier het succes! </a:t>
            </a:r>
          </a:p>
        </p:txBody>
      </p:sp>
    </p:spTree>
    <p:extLst>
      <p:ext uri="{BB962C8B-B14F-4D97-AF65-F5344CB8AC3E}">
        <p14:creationId xmlns:p14="http://schemas.microsoft.com/office/powerpoint/2010/main" val="85821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EC053DF2-D947-21DB-2D04-78A7C39416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9" r="1" b="1"/>
          <a:stretch/>
        </p:blipFill>
        <p:spPr bwMode="auto">
          <a:xfrm>
            <a:off x="5053285" y="1126671"/>
            <a:ext cx="6860851" cy="4865914"/>
          </a:xfrm>
          <a:prstGeom prst="rect">
            <a:avLst/>
          </a:prstGeom>
          <a:noFill/>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1">
            <a:extLst>
              <a:ext uri="{FF2B5EF4-FFF2-40B4-BE49-F238E27FC236}">
                <a16:creationId xmlns:a16="http://schemas.microsoft.com/office/drawing/2014/main" id="{8E10FF1A-A5C2-9A2D-07B6-D0BD0114902F}"/>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Verschillende methodes </a:t>
            </a:r>
          </a:p>
        </p:txBody>
      </p:sp>
      <p:sp>
        <p:nvSpPr>
          <p:cNvPr id="4" name="Tekstvak 3">
            <a:extLst>
              <a:ext uri="{FF2B5EF4-FFF2-40B4-BE49-F238E27FC236}">
                <a16:creationId xmlns:a16="http://schemas.microsoft.com/office/drawing/2014/main" id="{10E28A91-07AB-D16C-BFBD-176A3CA36424}"/>
              </a:ext>
            </a:extLst>
          </p:cNvPr>
          <p:cNvSpPr txBox="1"/>
          <p:nvPr/>
        </p:nvSpPr>
        <p:spPr>
          <a:xfrm>
            <a:off x="83820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Community development (les 2) </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ABCD- </a:t>
            </a:r>
            <a:r>
              <a:rPr lang="en-US" sz="2000" dirty="0" err="1"/>
              <a:t>methode</a:t>
            </a:r>
            <a:r>
              <a:rPr lang="en-US" sz="2000" dirty="0"/>
              <a:t> </a:t>
            </a:r>
          </a:p>
        </p:txBody>
      </p:sp>
      <p:sp>
        <p:nvSpPr>
          <p:cNvPr id="6" name="Ovaal 5">
            <a:extLst>
              <a:ext uri="{FF2B5EF4-FFF2-40B4-BE49-F238E27FC236}">
                <a16:creationId xmlns:a16="http://schemas.microsoft.com/office/drawing/2014/main" id="{31AFF1F6-BAFD-24EC-950A-D5078E2DF8D5}"/>
              </a:ext>
            </a:extLst>
          </p:cNvPr>
          <p:cNvSpPr/>
          <p:nvPr/>
        </p:nvSpPr>
        <p:spPr>
          <a:xfrm>
            <a:off x="1191986" y="3627325"/>
            <a:ext cx="2057400" cy="192677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Vrijdag gastspreker over ABCD-methode </a:t>
            </a:r>
          </a:p>
        </p:txBody>
      </p:sp>
      <p:sp>
        <p:nvSpPr>
          <p:cNvPr id="8" name="Tekstvak 7">
            <a:extLst>
              <a:ext uri="{FF2B5EF4-FFF2-40B4-BE49-F238E27FC236}">
                <a16:creationId xmlns:a16="http://schemas.microsoft.com/office/drawing/2014/main" id="{78A7E359-880E-37A5-C8AA-20AE29B9F0D6}"/>
              </a:ext>
            </a:extLst>
          </p:cNvPr>
          <p:cNvSpPr txBox="1"/>
          <p:nvPr/>
        </p:nvSpPr>
        <p:spPr>
          <a:xfrm>
            <a:off x="838200" y="5940770"/>
            <a:ext cx="6098720" cy="667875"/>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dirty="0"/>
              <a:t>VANDAAG 7 PK’s van community building </a:t>
            </a:r>
          </a:p>
          <a:p>
            <a:pPr indent="-228600">
              <a:lnSpc>
                <a:spcPct val="90000"/>
              </a:lnSpc>
              <a:spcAft>
                <a:spcPts val="6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025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a:xfrm>
            <a:off x="838200" y="365125"/>
            <a:ext cx="8982075" cy="1325563"/>
          </a:xfrm>
        </p:spPr>
        <p:txBody>
          <a:bodyPr/>
          <a:lstStyle/>
          <a:p>
            <a:r>
              <a:rPr lang="nl-NL" b="1" dirty="0">
                <a:solidFill>
                  <a:srgbClr val="B8A1FF"/>
                </a:solidFill>
              </a:rPr>
              <a:t>Zeven </a:t>
            </a:r>
            <a:r>
              <a:rPr lang="nl-NL" b="1" dirty="0" err="1">
                <a:solidFill>
                  <a:srgbClr val="B8A1FF"/>
                </a:solidFill>
              </a:rPr>
              <a:t>PK’s</a:t>
            </a:r>
            <a:r>
              <a:rPr lang="nl-NL" b="1" dirty="0">
                <a:solidFill>
                  <a:srgbClr val="B8A1FF"/>
                </a:solidFill>
              </a:rPr>
              <a:t> van community building in een wijk</a:t>
            </a:r>
            <a:endParaRPr lang="nl-NL" sz="3600" b="1" i="1" dirty="0">
              <a:solidFill>
                <a:srgbClr val="B8A1FF"/>
              </a:solidFill>
            </a:endParaRPr>
          </a:p>
        </p:txBody>
      </p:sp>
      <p:sp>
        <p:nvSpPr>
          <p:cNvPr id="4" name="Tijdelijke aanduiding voor inhoud 3">
            <a:extLst>
              <a:ext uri="{FF2B5EF4-FFF2-40B4-BE49-F238E27FC236}">
                <a16:creationId xmlns:a16="http://schemas.microsoft.com/office/drawing/2014/main" id="{CF2BD07A-12B8-EC44-B2A3-22B18BC2F7CF}"/>
              </a:ext>
            </a:extLst>
          </p:cNvPr>
          <p:cNvSpPr>
            <a:spLocks noGrp="1"/>
          </p:cNvSpPr>
          <p:nvPr>
            <p:ph idx="1"/>
          </p:nvPr>
        </p:nvSpPr>
        <p:spPr>
          <a:xfrm>
            <a:off x="722587" y="1690688"/>
            <a:ext cx="10515600" cy="4351338"/>
          </a:xfrm>
        </p:spPr>
        <p:txBody>
          <a:bodyPr>
            <a:normAutofit/>
          </a:bodyPr>
          <a:lstStyle/>
          <a:p>
            <a:pPr marL="0" indent="0">
              <a:buNone/>
            </a:pPr>
            <a:endParaRPr lang="nl-NL" dirty="0">
              <a:solidFill>
                <a:srgbClr val="002060"/>
              </a:solidFill>
            </a:endParaRPr>
          </a:p>
          <a:p>
            <a:pPr marL="0" indent="0">
              <a:buNone/>
            </a:pPr>
            <a:r>
              <a:rPr lang="nl-NL" dirty="0" err="1">
                <a:solidFill>
                  <a:srgbClr val="002060"/>
                </a:solidFill>
              </a:rPr>
              <a:t>Programmaloos</a:t>
            </a:r>
            <a:r>
              <a:rPr lang="nl-NL" dirty="0">
                <a:solidFill>
                  <a:srgbClr val="002060"/>
                </a:solidFill>
              </a:rPr>
              <a:t> – Probleemloos – </a:t>
            </a:r>
            <a:r>
              <a:rPr lang="nl-NL" dirty="0" err="1">
                <a:solidFill>
                  <a:srgbClr val="002060"/>
                </a:solidFill>
              </a:rPr>
              <a:t>Prestatieloos</a:t>
            </a:r>
            <a:r>
              <a:rPr lang="nl-NL" dirty="0">
                <a:solidFill>
                  <a:srgbClr val="002060"/>
                </a:solidFill>
              </a:rPr>
              <a:t> – </a:t>
            </a:r>
            <a:r>
              <a:rPr lang="nl-NL" dirty="0" err="1">
                <a:solidFill>
                  <a:srgbClr val="002060"/>
                </a:solidFill>
              </a:rPr>
              <a:t>Projectloos</a:t>
            </a:r>
            <a:r>
              <a:rPr lang="nl-NL" dirty="0">
                <a:solidFill>
                  <a:srgbClr val="002060"/>
                </a:solidFill>
              </a:rPr>
              <a:t> -Pretentieloos – </a:t>
            </a:r>
            <a:r>
              <a:rPr lang="nl-NL" dirty="0" err="1">
                <a:solidFill>
                  <a:srgbClr val="002060"/>
                </a:solidFill>
              </a:rPr>
              <a:t>Paniekloos</a:t>
            </a:r>
            <a:r>
              <a:rPr lang="nl-NL" dirty="0">
                <a:solidFill>
                  <a:srgbClr val="002060"/>
                </a:solidFill>
              </a:rPr>
              <a:t> – Pret!</a:t>
            </a:r>
          </a:p>
          <a:p>
            <a:endParaRPr lang="nl-NL" dirty="0">
              <a:solidFill>
                <a:srgbClr val="002060"/>
              </a:solidFill>
            </a:endParaRPr>
          </a:p>
          <a:p>
            <a:pPr marL="0" indent="0">
              <a:buNone/>
            </a:pPr>
            <a:r>
              <a:rPr lang="nl-NL" dirty="0">
                <a:solidFill>
                  <a:srgbClr val="002060"/>
                </a:solidFill>
              </a:rPr>
              <a:t>“Voor ons als bewoners, is het best een verademing als we met mensen van instanties te maken hebben die zo werken” </a:t>
            </a:r>
            <a:r>
              <a:rPr lang="nl-NL" sz="1800" i="1" dirty="0">
                <a:solidFill>
                  <a:srgbClr val="002060"/>
                </a:solidFill>
              </a:rPr>
              <a:t>Birgit Oelkers</a:t>
            </a:r>
          </a:p>
          <a:p>
            <a:pPr marL="0" indent="0">
              <a:buNone/>
            </a:pPr>
            <a:endParaRPr lang="nl-NL" sz="1800" i="1" dirty="0">
              <a:solidFill>
                <a:srgbClr val="002060"/>
              </a:solidFill>
            </a:endParaRPr>
          </a:p>
        </p:txBody>
      </p:sp>
      <p:sp>
        <p:nvSpPr>
          <p:cNvPr id="5" name="Tekstvak 4">
            <a:extLst>
              <a:ext uri="{FF2B5EF4-FFF2-40B4-BE49-F238E27FC236}">
                <a16:creationId xmlns:a16="http://schemas.microsoft.com/office/drawing/2014/main" id="{D55CB21E-326E-4358-CA90-BD8A5CAEB9C7}"/>
              </a:ext>
            </a:extLst>
          </p:cNvPr>
          <p:cNvSpPr txBox="1"/>
          <p:nvPr/>
        </p:nvSpPr>
        <p:spPr>
          <a:xfrm>
            <a:off x="953813" y="5167312"/>
            <a:ext cx="10232572" cy="523220"/>
          </a:xfrm>
          <a:prstGeom prst="rect">
            <a:avLst/>
          </a:prstGeom>
          <a:noFill/>
        </p:spPr>
        <p:txBody>
          <a:bodyPr wrap="square" rtlCol="0">
            <a:spAutoFit/>
          </a:bodyPr>
          <a:lstStyle/>
          <a:p>
            <a:r>
              <a:rPr lang="nl-NL" sz="2800" dirty="0">
                <a:solidFill>
                  <a:srgbClr val="B8A1FF"/>
                </a:solidFill>
              </a:rPr>
              <a:t>Bekijk deze methode vanuit je rol als ‘community builder’ ! </a:t>
            </a:r>
          </a:p>
        </p:txBody>
      </p:sp>
    </p:spTree>
    <p:extLst>
      <p:ext uri="{BB962C8B-B14F-4D97-AF65-F5344CB8AC3E}">
        <p14:creationId xmlns:p14="http://schemas.microsoft.com/office/powerpoint/2010/main" val="44575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PK1 - </a:t>
            </a:r>
            <a:r>
              <a:rPr lang="nl-NL" b="1" err="1">
                <a:solidFill>
                  <a:srgbClr val="7030A0"/>
                </a:solidFill>
              </a:rPr>
              <a:t>Programmaloos</a:t>
            </a:r>
            <a:endParaRPr lang="nl-NL" b="1">
              <a:solidFill>
                <a:srgbClr val="7030A0"/>
              </a:solidFill>
            </a:endParaRP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“Als je serieus gemeenschappen wilt versterken, moet je vooral geen eigen programma’s hebben. Want bij community building volg je de plannen van de mensen die al met dingen bezig zijn. En help je hen om hun eigen programma te maken.”</a:t>
            </a: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a:t>
            </a:r>
            <a:r>
              <a:rPr lang="nl-NL" dirty="0" err="1">
                <a:solidFill>
                  <a:srgbClr val="002060"/>
                </a:solidFill>
              </a:rPr>
              <a:t>programmaloos</a:t>
            </a:r>
            <a:r>
              <a:rPr lang="nl-NL" dirty="0">
                <a:solidFill>
                  <a:srgbClr val="002060"/>
                </a:solidFill>
              </a:rPr>
              <a:t>?</a:t>
            </a:r>
          </a:p>
          <a:p>
            <a:pPr marL="0" indent="0">
              <a:buNone/>
            </a:pPr>
            <a:endParaRPr lang="nl-NL" dirty="0">
              <a:solidFill>
                <a:srgbClr val="002060"/>
              </a:solidFill>
            </a:endParaRPr>
          </a:p>
          <a:p>
            <a:pPr marL="0" indent="0">
              <a:buNone/>
            </a:pPr>
            <a:endParaRPr lang="nl-NL" dirty="0"/>
          </a:p>
        </p:txBody>
      </p:sp>
    </p:spTree>
    <p:extLst>
      <p:ext uri="{BB962C8B-B14F-4D97-AF65-F5344CB8AC3E}">
        <p14:creationId xmlns:p14="http://schemas.microsoft.com/office/powerpoint/2010/main" val="398740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PK2 - Probleemloos</a:t>
            </a: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lstStyle/>
          <a:p>
            <a:endParaRPr lang="nl-NL" dirty="0">
              <a:solidFill>
                <a:srgbClr val="002060"/>
              </a:solidFill>
            </a:endParaRPr>
          </a:p>
          <a:p>
            <a:pPr marL="0" indent="0">
              <a:buNone/>
            </a:pPr>
            <a:r>
              <a:rPr lang="nl-NL" dirty="0">
                <a:solidFill>
                  <a:srgbClr val="002060"/>
                </a:solidFill>
              </a:rPr>
              <a:t>“Je gaat de wijk in zonder de bril van ‘probleemgericht werken’ en zonder het idee dat je iets of iemand kunt ‘fixen’. In plaats daarvan kijk je naar wat er wel is. Naar wat mensen in zich hebben en waar ze wat van maken”</a:t>
            </a: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probleemloos?</a:t>
            </a:r>
          </a:p>
          <a:p>
            <a:endParaRPr lang="nl-NL" dirty="0"/>
          </a:p>
        </p:txBody>
      </p:sp>
    </p:spTree>
    <p:extLst>
      <p:ext uri="{BB962C8B-B14F-4D97-AF65-F5344CB8AC3E}">
        <p14:creationId xmlns:p14="http://schemas.microsoft.com/office/powerpoint/2010/main" val="28400393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8819285D-CD45-47C2-987E-DAEF917D0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135</TotalTime>
  <Words>1023</Words>
  <Application>Microsoft Office PowerPoint</Application>
  <PresentationFormat>Breedbeeld</PresentationFormat>
  <Paragraphs>108</Paragraphs>
  <Slides>18</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Community building! Les 1 </vt:lpstr>
      <vt:lpstr>Begrippenlijst </vt:lpstr>
      <vt:lpstr>PowerPoint-presentatie</vt:lpstr>
      <vt:lpstr>PowerPoint-presentatie</vt:lpstr>
      <vt:lpstr>PowerPoint-presentatie</vt:lpstr>
      <vt:lpstr>Verschillende methodes </vt:lpstr>
      <vt:lpstr>Zeven PK’s van community building in een wijk</vt:lpstr>
      <vt:lpstr>PK1 - Programmaloos</vt:lpstr>
      <vt:lpstr>PK2 - Probleemloos</vt:lpstr>
      <vt:lpstr>PK3 - Prestatieloos</vt:lpstr>
      <vt:lpstr>PK4 - Projectloos</vt:lpstr>
      <vt:lpstr>PK5 - Pretentieloos</vt:lpstr>
      <vt:lpstr>PK6 - Paniekloos</vt:lpstr>
      <vt:lpstr>PK7 - Pret</vt:lpstr>
      <vt:lpstr>PK’s versterken</vt:lpstr>
      <vt:lpstr>ABCD methode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Pascalle Cup</cp:lastModifiedBy>
  <cp:revision>6</cp:revision>
  <dcterms:created xsi:type="dcterms:W3CDTF">2021-07-07T07:37:45Z</dcterms:created>
  <dcterms:modified xsi:type="dcterms:W3CDTF">2023-02-14T09:25:29Z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